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3"/>
  </p:notesMasterIdLst>
  <p:sldIdLst>
    <p:sldId id="385" r:id="rId3"/>
    <p:sldId id="410" r:id="rId4"/>
    <p:sldId id="411" r:id="rId5"/>
    <p:sldId id="351" r:id="rId6"/>
    <p:sldId id="453" r:id="rId7"/>
    <p:sldId id="450" r:id="rId8"/>
    <p:sldId id="454" r:id="rId9"/>
    <p:sldId id="455" r:id="rId10"/>
    <p:sldId id="457" r:id="rId11"/>
    <p:sldId id="456" r:id="rId12"/>
  </p:sldIdLst>
  <p:sldSz cx="9144000" cy="6858000" type="screen4x3"/>
  <p:notesSz cx="6858000" cy="9144000"/>
  <p:embeddedFontLst>
    <p:embeddedFont>
      <p:font typeface="HP-087" panose="020B0604020202020204"/>
      <p:bold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Cooper" panose="020B7200000000000000"/>
      <p:regular r:id="rId21"/>
    </p:embeddedFont>
    <p:embeddedFont>
      <p:font typeface=".VnAvant" panose="020B7200000000000000"/>
      <p:regular r:id="rId22"/>
      <p:bold r:id="rId23"/>
      <p:italic r:id="rId24"/>
      <p:boldItalic r:id="rId25"/>
    </p:embeddedFont>
    <p:embeddedFont>
      <p:font typeface="HP001" panose="020B0604020202020204" charset="0"/>
      <p:regular r:id="rId26"/>
      <p:bold r:id="rId27"/>
    </p:embeddedFont>
    <p:embeddedFont>
      <p:font typeface="HP001 4 hàng" panose="020B0604020202020204" charset="0"/>
      <p:bold r:id="rId28"/>
    </p:embeddedFont>
    <p:embeddedFont>
      <p:font typeface="VNI-Avo" panose="020B0604020202020204"/>
      <p:regular r:id="rId29"/>
      <p:bold r:id="rId30"/>
      <p:italic r:id="rId31"/>
      <p:boldItalic r:id="rId32"/>
    </p:embeddedFont>
    <p:embeddedFont>
      <p:font typeface="Arial Rounded MT Bold" panose="020B0604020202020204" charset="0"/>
      <p:regular r:id="rId33"/>
    </p:embeddedFont>
    <p:embeddedFont>
      <p:font typeface=".VnCooperH" panose="020B7200000000000000"/>
      <p:regular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A2D668"/>
    <a:srgbClr val="003300"/>
    <a:srgbClr val="996600"/>
    <a:srgbClr val="852B5A"/>
    <a:srgbClr val="FF0066"/>
    <a:srgbClr val="FF6600"/>
    <a:srgbClr val="9900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07/01/2021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698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6309" y="2623651"/>
            <a:ext cx="51603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Làng Ǉċ có lũy </a:t>
            </a:r>
            <a:r>
              <a:rPr lang="el-G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Λ΄</a:t>
            </a:r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 xanh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972" y="3324225"/>
            <a:ext cx="8145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Có dòng sông nhỏ uốn quanh xóm làng.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380467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83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1" y="36786"/>
            <a:ext cx="7458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29000" y="304800"/>
            <a:ext cx="2971800" cy="6858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hoå</a:t>
            </a:r>
            <a:r>
              <a:rPr lang="en-US" sz="3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khæ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40991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Thua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taøi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cöôõi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ñieåm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heïn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pheùp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buïi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ra.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to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beù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25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1" y="36786"/>
            <a:ext cx="74580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3810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304800"/>
            <a:ext cx="2971800" cy="6858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hoå</a:t>
            </a:r>
            <a:r>
              <a:rPr lang="en-US" sz="3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khæ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40991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Thua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taøi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naïp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cöôõi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gaëp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ñieåm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heïn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veû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pheùp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: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-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oâng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buïi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ra.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to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beù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sôï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quaù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boû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54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457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58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Traû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lôøi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caâu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hoûi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naïp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maïng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hoå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807" y="2362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ngöõ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daùng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807" y="3484602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83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657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0902" y="183932"/>
            <a:ext cx="1295400" cy="584775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00" y="762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892215"/>
            <a:ext cx="4305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62" y="1580643"/>
            <a:ext cx="43053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Qua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reùt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laïnh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ñoâng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Ngaøn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hôùn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hôû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heù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nhuïy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boâng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baày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xaây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toå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töøng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Luùa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non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bieác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lung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caàu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voàng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ñöôøng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meânh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moâng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	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Sö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Giao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04498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7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350</Words>
  <Application>Microsoft Office PowerPoint</Application>
  <PresentationFormat>On-screen Show (4:3)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HP-087</vt:lpstr>
      <vt:lpstr>Comic Sans MS</vt:lpstr>
      <vt:lpstr>Calibri</vt:lpstr>
      <vt:lpstr>.VnCooper</vt:lpstr>
      <vt:lpstr>Times New Roman</vt:lpstr>
      <vt:lpstr>Arial</vt:lpstr>
      <vt:lpstr>.VnAvant</vt:lpstr>
      <vt:lpstr>HP001</vt:lpstr>
      <vt:lpstr>HP001 4 hàng</vt:lpstr>
      <vt:lpstr>VNI-Avo</vt:lpstr>
      <vt:lpstr>Arial Rounded MT Bold</vt:lpstr>
      <vt:lpstr>.VnCooperH</vt:lpstr>
      <vt:lpstr>Office Theme</vt:lpstr>
      <vt:lpstr>1_Default Design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362</cp:revision>
  <dcterms:created xsi:type="dcterms:W3CDTF">2006-08-16T00:00:00Z</dcterms:created>
  <dcterms:modified xsi:type="dcterms:W3CDTF">2021-01-07T01:00:02Z</dcterms:modified>
</cp:coreProperties>
</file>